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3960" cy="39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Evellyn Andrade Alves da Silva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Carlos Alberto Marques Pietrobon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9180000" y="4643640"/>
            <a:ext cx="865080" cy="74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9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64240" y="1490040"/>
            <a:ext cx="963396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Carlos Alberto Marques Pietrobon.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esforço e aprendizado.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1440000" y="3137760"/>
            <a:ext cx="7018200" cy="109656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1440000" y="4236480"/>
            <a:ext cx="701820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Evellyn Andrade      Thiago Muniz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1440000" y="4659480"/>
            <a:ext cx="70196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3960" cy="31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de dados de pessoas.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Prejuízos financeiros.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oportunidades de negócios.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segurança.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empresa.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9430200" y="4860000"/>
            <a:ext cx="61488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3960" cy="27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>
              <a:rPr sz="2200"/>
            </a:b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um sistema com uma abordagem mais seletiva, sendo uma ferramenta que permita a organização e registro de dados relevantes para uma determinada finalidade.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cadastros segundo segmento de atuação.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Exemplo: Hotelaria, Clínica médica, Centros automotivos, etc.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/>
          <p:nvPr/>
        </p:nvSpPr>
        <p:spPr>
          <a:xfrm flipH="1">
            <a:off x="3248280" y="294480"/>
            <a:ext cx="10440" cy="10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000" rIns="117000" tIns="-61560" bIns="-6156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 flipH="1">
            <a:off x="3242880" y="304920"/>
            <a:ext cx="5400" cy="10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000" rIns="117000" tIns="-61560" bIns="-6156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 flipH="1">
            <a:off x="3232440" y="315360"/>
            <a:ext cx="10440" cy="208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000" rIns="117000" tIns="-51120" bIns="-5112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 flipH="1">
            <a:off x="3216600" y="336240"/>
            <a:ext cx="15840" cy="212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000" rIns="117000" tIns="-50760" bIns="-5076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flipH="1">
            <a:off x="3200760" y="357480"/>
            <a:ext cx="15840" cy="262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000" rIns="117000" tIns="-45720" bIns="-4572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sp>
        <p:nvSpPr>
          <p:cNvPr id="61" name=""/>
          <p:cNvSpPr/>
          <p:nvPr/>
        </p:nvSpPr>
        <p:spPr>
          <a:xfrm>
            <a:off x="-32760" y="1260000"/>
            <a:ext cx="10110960" cy="359820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  <p:sp>
        <p:nvSpPr>
          <p:cNvPr id="63" name=""/>
          <p:cNvSpPr/>
          <p:nvPr/>
        </p:nvSpPr>
        <p:spPr>
          <a:xfrm>
            <a:off x="84240" y="1310040"/>
            <a:ext cx="963396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5045040" y="1800000"/>
            <a:ext cx="4673160" cy="28782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185040" y="1800000"/>
            <a:ext cx="4673160" cy="287820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514360" y="1271880"/>
            <a:ext cx="0" cy="0"/>
          </a:xfrm>
          <a:custGeom>
            <a:avLst/>
            <a:gdLst/>
            <a:ahLst/>
            <a:rect l="0" t="0" r="r" b="b"/>
            <a:pathLst>
              <a:path fill="none"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54000">
            <a:solidFill>
              <a:srgbClr val="ff0000"/>
            </a:solidFill>
            <a:round/>
          </a:ln>
        </p:spPr>
        <p:txBody>
          <a:bodyPr lIns="117000" rIns="117000" tIns="-72000" bIns="-72000" anchor="ctr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sp>
        <p:nvSpPr>
          <p:cNvPr id="70" name=""/>
          <p:cNvSpPr/>
          <p:nvPr/>
        </p:nvSpPr>
        <p:spPr>
          <a:xfrm>
            <a:off x="-32760" y="1260000"/>
            <a:ext cx="10110960" cy="359820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  <p:sp>
        <p:nvSpPr>
          <p:cNvPr id="72" name=""/>
          <p:cNvSpPr/>
          <p:nvPr/>
        </p:nvSpPr>
        <p:spPr>
          <a:xfrm>
            <a:off x="84240" y="1310040"/>
            <a:ext cx="963396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180000" y="1800000"/>
            <a:ext cx="4672800" cy="28782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5044680" y="1800000"/>
            <a:ext cx="4673520" cy="28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/>
          <p:nvPr/>
        </p:nvSpPr>
        <p:spPr>
          <a:xfrm>
            <a:off x="-32760" y="1260000"/>
            <a:ext cx="10110960" cy="359820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  <p:sp>
        <p:nvSpPr>
          <p:cNvPr id="80" name=""/>
          <p:cNvSpPr/>
          <p:nvPr/>
        </p:nvSpPr>
        <p:spPr>
          <a:xfrm>
            <a:off x="84240" y="1310040"/>
            <a:ext cx="963396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>
              <a:rPr sz="1800"/>
            </a:br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180000" y="1796760"/>
            <a:ext cx="4678200" cy="288144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>
            <a:off x="5040000" y="1800000"/>
            <a:ext cx="4678200" cy="28814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264240" y="1490040"/>
            <a:ext cx="9633960" cy="26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PHP para transportar variáveis via REST e reaproveitamento de código.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 de abstração e persistência de dados em JS.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(Create, Read, Update, Delete) de todas as áreas do sistema.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-3276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264240" y="1490040"/>
            <a:ext cx="9633960" cy="39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que nasceram entre 02/08/1980 a 02/09/2009.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banco de dados, para que o sistema funcione de forma síncrona em rede.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Usando um SGDB real, e não localstorage.</a:t>
            </a:r>
            <a:br>
              <a:rPr sz="1600"/>
            </a:b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 de cada listagem.</a:t>
            </a: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empresa, endereço, CNPJ, exportação em PDF.</a:t>
            </a:r>
            <a:br>
              <a:rPr sz="1800"/>
            </a:b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mala direta via E-mail, SMS, Whatsapp, Telegram, etc…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0" y="180000"/>
            <a:ext cx="10078200" cy="521820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" name=""/>
          <p:cNvSpPr/>
          <p:nvPr/>
        </p:nvSpPr>
        <p:spPr>
          <a:xfrm>
            <a:off x="1960920" y="221760"/>
            <a:ext cx="6677280" cy="102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264240" y="1490040"/>
            <a:ext cx="9633960" cy="35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Metodologia ágil e Engenharia de Software.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Dailys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Kanban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trabalhar dentro das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sprints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divisão de tarefas.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Trabalho em equipe remota.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Diferença entre fusos horários e disponibilidade.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Programação,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, novas ferramentas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Vscode, Trello, Gimp, Dia, Geany...</a:t>
            </a:r>
            <a:br>
              <a:rPr sz="1800"/>
            </a:b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180000" y="360000"/>
            <a:ext cx="1258200" cy="7808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9430560" y="4860000"/>
            <a:ext cx="614880" cy="5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Application>LibreOffice/7.4.6.2$Linux_X86_64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2023-06-21T18:56:23Z</dcterms:modified>
  <cp:revision>90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